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97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4"/>
    <p:restoredTop sz="96208"/>
  </p:normalViewPr>
  <p:slideViewPr>
    <p:cSldViewPr snapToGrid="0" snapToObjects="1">
      <p:cViewPr>
        <p:scale>
          <a:sx n="140" d="100"/>
          <a:sy n="140" d="100"/>
        </p:scale>
        <p:origin x="-3664" y="-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4C6AE1-6EC2-FA4B-A657-4117B2C84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2556CB1-E451-864B-AD45-DA60EA9323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F4981A-0519-7142-8214-E3FDD8490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D5E8C5-457D-7341-A92A-E85E9EA84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1C3C7C-C16B-8E4B-8471-24403E783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3423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A7C5F3-9368-3D42-97CA-3B240E4D5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8CD53CF-5298-D34F-86FB-77D44F99F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CDE4BB9-0A01-E04D-86CD-49D1CB8D1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376869C-BAC6-C041-B19E-CA896BB10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FC78E4-706E-AD4A-A0DB-90E4D7B68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2701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9567902-6893-3649-B57D-78074C576C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69A2B54-CF28-554D-AE2B-117A612EC6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D9B2E9-E010-7245-A9AF-A56BF1283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AE98AE2-797F-B94F-9219-41EE6BE35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EB801FD-1787-C14F-8B87-5E7C5DA3D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09510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+ 1 x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831FB-B1A2-F543-A281-6DF20FA4B647}" type="datetime1">
              <a:rPr lang="de-DE" smtClean="0"/>
              <a:t>19.11.21</a:t>
            </a:fld>
            <a:endParaRPr lang="de-DE" dirty="0"/>
          </a:p>
        </p:txBody>
      </p:sp>
      <p:sp>
        <p:nvSpPr>
          <p:cNvPr id="13" name="Inhaltsplatzhalter 9"/>
          <p:cNvSpPr>
            <a:spLocks noGrp="1"/>
          </p:cNvSpPr>
          <p:nvPr>
            <p:ph sz="quarter" idx="16"/>
          </p:nvPr>
        </p:nvSpPr>
        <p:spPr>
          <a:xfrm>
            <a:off x="426160" y="1107089"/>
            <a:ext cx="11123028" cy="464263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722573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88C32C-D701-3A4A-9936-AC2848E39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F1EF3D-AE8E-A142-91EA-A32CAD764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C584F4B-9940-784E-9B3B-AED6AE4D6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5698BA6-53CF-224D-A05C-341A9DEB90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C657367-3593-7145-99BC-201AAAA34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4946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C2269A-6FD5-684A-B83F-65A34A6BC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4ADD317-709F-BE46-8DB5-9E02E1028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E02ABE-1614-1C44-B19D-34913F15C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AF3F261-BCA4-7448-9347-D6C12D857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50D7DCB-4D0E-C543-B703-F2422AF73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226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1D123A-6432-C240-A31F-3EB43BF72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92374D-61AA-7D4C-97B0-0E42E5C25B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7825937-0DCA-8F40-9419-37E5816102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3EAEDA-6319-4343-AA3B-DF3590E8E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BA43D37-68AB-EB41-A900-DDB2E2329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95A7DB-4EB5-5C43-BC66-24CCDDB5E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4341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E2A7C6-343F-0F4D-AEB0-820F208FD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49500CE-9D2F-634C-8ABC-3A25F9D4F7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E651435-7024-B24B-B01C-B156CC72BE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62CE4AA-AF9B-3148-9F20-957B4C5FC0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3E04DF7-915A-C746-ACAE-CDAC99426A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072413E-7571-334C-9A70-49ED72FED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CECFD42-0DA4-C448-B883-E86167A41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9B44008-7F5B-2D46-A096-8D43A39AE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984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3C7553-90E5-7446-B5EC-CE28BEE55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03CFB11-8C20-4D42-A1F6-8B529A7C1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C6ABE35-73AF-5C44-9990-7C0FFF74E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135137C-F20B-3049-B5DE-49D6AFC4F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6364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92054C3-61EF-3347-9EA7-63BDB140EC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6E67F3-57F3-E34D-A8B4-A6A090BFC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A5BDE5-8D0C-7343-9C68-346C38677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9541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378BD2-ADF9-A045-8B2B-5D1CA61F1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BFD77F-4A2B-8142-BBD3-AB1F6BB3BC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D9D112D-DF7A-B74D-BE17-261C478EF5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202FCC5-2FC5-0741-A4AC-C0D000DDC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820806F-176F-3D4D-92C1-9AD47638D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2B67E87-923C-FE44-A4A1-2262764E0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7725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CBE4A1-FA36-B34D-96BA-D835C625C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7DFE0AC-0E0F-DA43-BEC2-1BFDD2549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92A34CE-B30C-DA42-97CB-0CE287206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77ACA8D-6DFC-3D4A-AAF9-0FAD53149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60894DB-6168-5549-93D8-2913ED8CA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8B705E7-CC88-984F-888D-A033B5ADB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8946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120139F-0A03-EF4D-9486-D47CEB7E3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CCB23BB-BB08-344C-B276-F303D0C93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DB0F08-DBC1-2E43-876B-9E23AFA21E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1D6D0-710E-5641-9BF8-C3D5CBC121D4}" type="datetimeFigureOut">
              <a:rPr lang="en-GB" smtClean="0"/>
              <a:t>20/11/2021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ECCC68-D2CF-4D4A-A529-B7C776DF09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1167CB-FED4-3B4A-9E44-5E1118EDDB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530E53-8563-1A45-834F-97A03D3361A5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769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234414B-ACF1-BD4A-A290-39CD359D4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Off-Axis Holographic Setup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BC18EA7-BB6D-6948-AA52-912F1E0648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26162" y="6491646"/>
            <a:ext cx="1440000" cy="12310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defPPr>
              <a:defRPr lang="de-DE"/>
            </a:defPPr>
            <a:lvl1pPr marL="0" algn="l" defTabSz="1219259" rtl="0" eaLnBrk="1" latinLnBrk="0" hangingPunct="1">
              <a:defRPr sz="826" u="none" kern="1200">
                <a:solidFill>
                  <a:schemeClr val="tx1"/>
                </a:solidFill>
                <a:latin typeface="Shree Devanagari 714" panose="02000600000000000000" pitchFamily="2" charset="0"/>
                <a:ea typeface="+mn-ea"/>
                <a:cs typeface="Shree Devanagari 714" panose="02000600000000000000" pitchFamily="2" charset="0"/>
              </a:defRPr>
            </a:lvl1pPr>
            <a:lvl2pPr marL="609629" algn="l" defTabSz="1219259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259" algn="l" defTabSz="1219259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88" algn="l" defTabSz="1219259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517" algn="l" defTabSz="1219259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8146" algn="l" defTabSz="1219259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775" algn="l" defTabSz="1219259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404" algn="l" defTabSz="1219259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7034" algn="l" defTabSz="1219259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585856A-7D75-42B0-A7ED-77464BA6970A}" type="datetime1">
              <a:rPr lang="de-DE" smtClean="0"/>
              <a:pPr/>
              <a:t>20.11.21</a:t>
            </a:fld>
            <a:r>
              <a:rPr lang="de-DE"/>
              <a:t> | </a:t>
            </a:r>
            <a:fld id="{14CB96FA-8AF3-6A45-A98D-E824D39A6FCD}" type="slidenum">
              <a:rPr lang="de-DE" smtClean="0"/>
              <a:pPr/>
              <a:t>1</a:t>
            </a:fld>
            <a:endParaRPr lang="de-DE" dirty="0">
              <a:solidFill>
                <a:prstClr val="black"/>
              </a:solidFill>
            </a:endParaRPr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BC05CAAD-446B-1F49-A753-2450E8A1E3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02202" y="2965018"/>
            <a:ext cx="406391" cy="40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21917" tIns="60959" rIns="121917" bIns="60959" numCol="1" anchor="t" anchorCtr="0" compatLnSpc="1">
            <a:prstTxWarp prst="textNoShape">
              <a:avLst/>
            </a:prstTxWarp>
          </a:bodyPr>
          <a:lstStyle/>
          <a:p>
            <a:endParaRPr lang="en-GB" sz="2400">
              <a:solidFill>
                <a:prstClr val="black"/>
              </a:solidFill>
              <a:latin typeface="Calibri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F4E351B-6493-C246-BF9D-1ACA7DD60B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22" t="7037" r="5555" b="8518"/>
          <a:stretch/>
        </p:blipFill>
        <p:spPr>
          <a:xfrm>
            <a:off x="326035" y="939403"/>
            <a:ext cx="4876694" cy="3349055"/>
          </a:xfrm>
          <a:prstGeom prst="rect">
            <a:avLst/>
          </a:prstGeom>
        </p:spPr>
      </p:pic>
      <p:sp>
        <p:nvSpPr>
          <p:cNvPr id="22" name="Rechteck 21">
            <a:extLst>
              <a:ext uri="{FF2B5EF4-FFF2-40B4-BE49-F238E27FC236}">
                <a16:creationId xmlns:a16="http://schemas.microsoft.com/office/drawing/2014/main" id="{52D4677F-77B8-4546-B0B8-E7CD9DF83BE2}"/>
              </a:ext>
            </a:extLst>
          </p:cNvPr>
          <p:cNvSpPr/>
          <p:nvPr/>
        </p:nvSpPr>
        <p:spPr>
          <a:xfrm>
            <a:off x="10141098" y="2073639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3FE4DCC5-B397-4B43-8514-194373171A98}"/>
              </a:ext>
            </a:extLst>
          </p:cNvPr>
          <p:cNvSpPr/>
          <p:nvPr/>
        </p:nvSpPr>
        <p:spPr>
          <a:xfrm>
            <a:off x="8323615" y="2073639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6C7684E6-419D-674F-B933-51210459E275}"/>
              </a:ext>
            </a:extLst>
          </p:cNvPr>
          <p:cNvSpPr/>
          <p:nvPr/>
        </p:nvSpPr>
        <p:spPr>
          <a:xfrm>
            <a:off x="6502091" y="3007116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Trapez 22">
            <a:extLst>
              <a:ext uri="{FF2B5EF4-FFF2-40B4-BE49-F238E27FC236}">
                <a16:creationId xmlns:a16="http://schemas.microsoft.com/office/drawing/2014/main" id="{8A9420F9-4103-EA4B-BE59-04446E6890CF}"/>
              </a:ext>
            </a:extLst>
          </p:cNvPr>
          <p:cNvSpPr/>
          <p:nvPr/>
        </p:nvSpPr>
        <p:spPr>
          <a:xfrm rot="10800000">
            <a:off x="10358705" y="2451336"/>
            <a:ext cx="318191" cy="2128944"/>
          </a:xfrm>
          <a:custGeom>
            <a:avLst/>
            <a:gdLst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36970 w 582627"/>
              <a:gd name="connsiteY2" fmla="*/ 0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53154 w 582627"/>
              <a:gd name="connsiteY2" fmla="*/ 331774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53154 w 582627"/>
              <a:gd name="connsiteY2" fmla="*/ 267037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22262 w 582627"/>
              <a:gd name="connsiteY2" fmla="*/ 107276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64428"/>
              <a:gd name="connsiteY0" fmla="*/ 1419403 h 1516282"/>
              <a:gd name="connsiteX1" fmla="*/ 184102 w 564428"/>
              <a:gd name="connsiteY1" fmla="*/ 0 h 1516282"/>
              <a:gd name="connsiteX2" fmla="*/ 404063 w 564428"/>
              <a:gd name="connsiteY2" fmla="*/ 107276 h 1516282"/>
              <a:gd name="connsiteX3" fmla="*/ 564428 w 564428"/>
              <a:gd name="connsiteY3" fmla="*/ 1516282 h 1516282"/>
              <a:gd name="connsiteX4" fmla="*/ 0 w 564428"/>
              <a:gd name="connsiteY4" fmla="*/ 1419403 h 1516282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404063 w 546229"/>
              <a:gd name="connsiteY2" fmla="*/ 107276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294868 w 546229"/>
              <a:gd name="connsiteY2" fmla="*/ 26543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229" h="1621234">
                <a:moveTo>
                  <a:pt x="0" y="1419403"/>
                </a:moveTo>
                <a:lnTo>
                  <a:pt x="184102" y="0"/>
                </a:lnTo>
                <a:lnTo>
                  <a:pt x="294868" y="26543"/>
                </a:lnTo>
                <a:lnTo>
                  <a:pt x="546229" y="1621234"/>
                </a:lnTo>
                <a:lnTo>
                  <a:pt x="0" y="1419403"/>
                </a:lnTo>
                <a:close/>
              </a:path>
            </a:pathLst>
          </a:custGeom>
          <a:solidFill>
            <a:srgbClr val="92D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19B8156A-8CD3-EF48-8CCC-AFF6EE5D0B6A}"/>
              </a:ext>
            </a:extLst>
          </p:cNvPr>
          <p:cNvSpPr/>
          <p:nvPr/>
        </p:nvSpPr>
        <p:spPr>
          <a:xfrm>
            <a:off x="10141098" y="2985087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60595571-417A-684E-88E0-2E82AC70097C}"/>
              </a:ext>
            </a:extLst>
          </p:cNvPr>
          <p:cNvSpPr/>
          <p:nvPr/>
        </p:nvSpPr>
        <p:spPr>
          <a:xfrm>
            <a:off x="9238438" y="3007116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A7823095-0EE4-7547-8F79-750A4C8F2A90}"/>
              </a:ext>
            </a:extLst>
          </p:cNvPr>
          <p:cNvSpPr/>
          <p:nvPr/>
        </p:nvSpPr>
        <p:spPr>
          <a:xfrm>
            <a:off x="10141098" y="3896535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D1A0707F-7BBD-D349-A4B7-DC3949A9487C}"/>
              </a:ext>
            </a:extLst>
          </p:cNvPr>
          <p:cNvSpPr/>
          <p:nvPr/>
        </p:nvSpPr>
        <p:spPr>
          <a:xfrm>
            <a:off x="6502091" y="2082582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150A4FA4-4B0F-BF40-A776-CB938C60884B}"/>
              </a:ext>
            </a:extLst>
          </p:cNvPr>
          <p:cNvSpPr/>
          <p:nvPr/>
        </p:nvSpPr>
        <p:spPr>
          <a:xfrm rot="18900000">
            <a:off x="6842509" y="3027972"/>
            <a:ext cx="108418" cy="7259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6" name="Rechteck 45">
            <a:extLst>
              <a:ext uri="{FF2B5EF4-FFF2-40B4-BE49-F238E27FC236}">
                <a16:creationId xmlns:a16="http://schemas.microsoft.com/office/drawing/2014/main" id="{5657BB47-8141-0C4D-BF0E-CD346BDBA423}"/>
              </a:ext>
            </a:extLst>
          </p:cNvPr>
          <p:cNvSpPr/>
          <p:nvPr/>
        </p:nvSpPr>
        <p:spPr>
          <a:xfrm rot="19401243">
            <a:off x="6876177" y="2105939"/>
            <a:ext cx="26633" cy="725921"/>
          </a:xfrm>
          <a:prstGeom prst="rect">
            <a:avLst/>
          </a:prstGeom>
          <a:solidFill>
            <a:schemeClr val="accent2">
              <a:alpha val="47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017CA28E-8B7B-FB4C-9A73-D2D012033980}"/>
              </a:ext>
            </a:extLst>
          </p:cNvPr>
          <p:cNvGrpSpPr/>
          <p:nvPr/>
        </p:nvGrpSpPr>
        <p:grpSpPr>
          <a:xfrm rot="5400000">
            <a:off x="8949312" y="1894523"/>
            <a:ext cx="554773" cy="1169106"/>
            <a:chOff x="4164091" y="579607"/>
            <a:chExt cx="952367" cy="2006977"/>
          </a:xfrm>
        </p:grpSpPr>
        <p:grpSp>
          <p:nvGrpSpPr>
            <p:cNvPr id="84" name="Gruppieren 83">
              <a:extLst>
                <a:ext uri="{FF2B5EF4-FFF2-40B4-BE49-F238E27FC236}">
                  <a16:creationId xmlns:a16="http://schemas.microsoft.com/office/drawing/2014/main" id="{FC031328-C20C-5949-B87B-F1F7478CA0D6}"/>
                </a:ext>
              </a:extLst>
            </p:cNvPr>
            <p:cNvGrpSpPr/>
            <p:nvPr/>
          </p:nvGrpSpPr>
          <p:grpSpPr>
            <a:xfrm>
              <a:off x="4164091" y="1168961"/>
              <a:ext cx="952367" cy="1417623"/>
              <a:chOff x="6034155" y="2155419"/>
              <a:chExt cx="1140246" cy="1189164"/>
            </a:xfrm>
          </p:grpSpPr>
          <p:sp>
            <p:nvSpPr>
              <p:cNvPr id="86" name="Rechteck 85">
                <a:extLst>
                  <a:ext uri="{FF2B5EF4-FFF2-40B4-BE49-F238E27FC236}">
                    <a16:creationId xmlns:a16="http://schemas.microsoft.com/office/drawing/2014/main" id="{93868A5E-2595-E54C-B8D2-FA8C0B5C55BF}"/>
                  </a:ext>
                </a:extLst>
              </p:cNvPr>
              <p:cNvSpPr/>
              <p:nvPr/>
            </p:nvSpPr>
            <p:spPr>
              <a:xfrm>
                <a:off x="6034157" y="2572535"/>
                <a:ext cx="1140244" cy="772048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7" name="Trapez 199">
                <a:extLst>
                  <a:ext uri="{FF2B5EF4-FFF2-40B4-BE49-F238E27FC236}">
                    <a16:creationId xmlns:a16="http://schemas.microsoft.com/office/drawing/2014/main" id="{08E1C6E8-67EF-764A-BAAB-167593F5CD52}"/>
                  </a:ext>
                </a:extLst>
              </p:cNvPr>
              <p:cNvSpPr/>
              <p:nvPr/>
            </p:nvSpPr>
            <p:spPr>
              <a:xfrm>
                <a:off x="6034155" y="2304091"/>
                <a:ext cx="1140244" cy="268444"/>
              </a:xfrm>
              <a:prstGeom prst="trapezoid">
                <a:avLst>
                  <a:gd name="adj" fmla="val 50339"/>
                </a:avLst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8" name="Kreis 87">
                <a:extLst>
                  <a:ext uri="{FF2B5EF4-FFF2-40B4-BE49-F238E27FC236}">
                    <a16:creationId xmlns:a16="http://schemas.microsoft.com/office/drawing/2014/main" id="{C612B68E-4C95-5345-A792-19CDF505E509}"/>
                  </a:ext>
                </a:extLst>
              </p:cNvPr>
              <p:cNvSpPr/>
              <p:nvPr/>
            </p:nvSpPr>
            <p:spPr>
              <a:xfrm rot="16200000">
                <a:off x="6446153" y="2090019"/>
                <a:ext cx="316252" cy="447052"/>
              </a:xfrm>
              <a:prstGeom prst="pie">
                <a:avLst>
                  <a:gd name="adj1" fmla="val 5390608"/>
                  <a:gd name="adj2" fmla="val 16200000"/>
                </a:avLst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85" name="Dreieck 197">
              <a:extLst>
                <a:ext uri="{FF2B5EF4-FFF2-40B4-BE49-F238E27FC236}">
                  <a16:creationId xmlns:a16="http://schemas.microsoft.com/office/drawing/2014/main" id="{516EABE0-6CBD-284E-8E59-175AC5825A4E}"/>
                </a:ext>
              </a:extLst>
            </p:cNvPr>
            <p:cNvSpPr/>
            <p:nvPr/>
          </p:nvSpPr>
          <p:spPr>
            <a:xfrm>
              <a:off x="4568426" y="579607"/>
              <a:ext cx="120641" cy="914549"/>
            </a:xfrm>
            <a:prstGeom prst="triangle">
              <a:avLst/>
            </a:prstGeom>
            <a:solidFill>
              <a:schemeClr val="accent1">
                <a:alpha val="4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444">
                <a:defRPr/>
              </a:pPr>
              <a:endParaRPr lang="en-GB" sz="1333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49" name="Rechteck 48">
            <a:extLst>
              <a:ext uri="{FF2B5EF4-FFF2-40B4-BE49-F238E27FC236}">
                <a16:creationId xmlns:a16="http://schemas.microsoft.com/office/drawing/2014/main" id="{7EDC6066-57F7-DD4B-B058-EBC8F3AABEB5}"/>
              </a:ext>
            </a:extLst>
          </p:cNvPr>
          <p:cNvSpPr/>
          <p:nvPr/>
        </p:nvSpPr>
        <p:spPr>
          <a:xfrm>
            <a:off x="7417915" y="2073639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5" name="Rechteck 54">
            <a:extLst>
              <a:ext uri="{FF2B5EF4-FFF2-40B4-BE49-F238E27FC236}">
                <a16:creationId xmlns:a16="http://schemas.microsoft.com/office/drawing/2014/main" id="{5D05837A-CE96-E349-9D24-128F0E17E30E}"/>
              </a:ext>
            </a:extLst>
          </p:cNvPr>
          <p:cNvSpPr/>
          <p:nvPr/>
        </p:nvSpPr>
        <p:spPr>
          <a:xfrm>
            <a:off x="8324975" y="3007116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FB26FE3C-A273-744B-8769-7091C5056042}"/>
              </a:ext>
            </a:extLst>
          </p:cNvPr>
          <p:cNvSpPr/>
          <p:nvPr/>
        </p:nvSpPr>
        <p:spPr>
          <a:xfrm>
            <a:off x="7416771" y="3007116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4" name="Trapez 22">
            <a:extLst>
              <a:ext uri="{FF2B5EF4-FFF2-40B4-BE49-F238E27FC236}">
                <a16:creationId xmlns:a16="http://schemas.microsoft.com/office/drawing/2014/main" id="{322CB98F-E1B7-A047-A523-8A19FBE283D4}"/>
              </a:ext>
            </a:extLst>
          </p:cNvPr>
          <p:cNvSpPr/>
          <p:nvPr/>
        </p:nvSpPr>
        <p:spPr>
          <a:xfrm rot="5400000">
            <a:off x="6770311" y="1443141"/>
            <a:ext cx="271688" cy="2032563"/>
          </a:xfrm>
          <a:custGeom>
            <a:avLst/>
            <a:gdLst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36970 w 582627"/>
              <a:gd name="connsiteY2" fmla="*/ 0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53154 w 582627"/>
              <a:gd name="connsiteY2" fmla="*/ 331774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53154 w 582627"/>
              <a:gd name="connsiteY2" fmla="*/ 267037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40463 w 380326"/>
              <a:gd name="connsiteY0" fmla="*/ 2074636 h 2074636"/>
              <a:gd name="connsiteX1" fmla="*/ 0 w 380326"/>
              <a:gd name="connsiteY1" fmla="*/ 0 h 2074636"/>
              <a:gd name="connsiteX2" fmla="*/ 250853 w 380326"/>
              <a:gd name="connsiteY2" fmla="*/ 267037 h 2074636"/>
              <a:gd name="connsiteX3" fmla="*/ 380326 w 380326"/>
              <a:gd name="connsiteY3" fmla="*/ 1516282 h 2074636"/>
              <a:gd name="connsiteX4" fmla="*/ 40463 w 380326"/>
              <a:gd name="connsiteY4" fmla="*/ 2074636 h 2074636"/>
              <a:gd name="connsiteX0" fmla="*/ 40463 w 250853"/>
              <a:gd name="connsiteY0" fmla="*/ 2074636 h 2082725"/>
              <a:gd name="connsiteX1" fmla="*/ 0 w 250853"/>
              <a:gd name="connsiteY1" fmla="*/ 0 h 2082725"/>
              <a:gd name="connsiteX2" fmla="*/ 250853 w 250853"/>
              <a:gd name="connsiteY2" fmla="*/ 267037 h 2082725"/>
              <a:gd name="connsiteX3" fmla="*/ 64737 w 250853"/>
              <a:gd name="connsiteY3" fmla="*/ 2082725 h 2082725"/>
              <a:gd name="connsiteX4" fmla="*/ 40463 w 250853"/>
              <a:gd name="connsiteY4" fmla="*/ 2074636 h 2082725"/>
              <a:gd name="connsiteX0" fmla="*/ 266765 w 266765"/>
              <a:gd name="connsiteY0" fmla="*/ 4336464 h 4336464"/>
              <a:gd name="connsiteX1" fmla="*/ 0 w 266765"/>
              <a:gd name="connsiteY1" fmla="*/ 0 h 4336464"/>
              <a:gd name="connsiteX2" fmla="*/ 250853 w 266765"/>
              <a:gd name="connsiteY2" fmla="*/ 267037 h 4336464"/>
              <a:gd name="connsiteX3" fmla="*/ 64737 w 266765"/>
              <a:gd name="connsiteY3" fmla="*/ 2082725 h 4336464"/>
              <a:gd name="connsiteX4" fmla="*/ 266765 w 266765"/>
              <a:gd name="connsiteY4" fmla="*/ 4336464 h 4336464"/>
              <a:gd name="connsiteX0" fmla="*/ 266765 w 275960"/>
              <a:gd name="connsiteY0" fmla="*/ 4336464 h 4336464"/>
              <a:gd name="connsiteX1" fmla="*/ 0 w 275960"/>
              <a:gd name="connsiteY1" fmla="*/ 0 h 4336464"/>
              <a:gd name="connsiteX2" fmla="*/ 250853 w 275960"/>
              <a:gd name="connsiteY2" fmla="*/ 267037 h 4336464"/>
              <a:gd name="connsiteX3" fmla="*/ 275959 w 275960"/>
              <a:gd name="connsiteY3" fmla="*/ 4254077 h 4336464"/>
              <a:gd name="connsiteX4" fmla="*/ 266765 w 275960"/>
              <a:gd name="connsiteY4" fmla="*/ 4336464 h 4336464"/>
              <a:gd name="connsiteX0" fmla="*/ 266765 w 386638"/>
              <a:gd name="connsiteY0" fmla="*/ 4336464 h 4336464"/>
              <a:gd name="connsiteX1" fmla="*/ 0 w 386638"/>
              <a:gd name="connsiteY1" fmla="*/ 0 h 4336464"/>
              <a:gd name="connsiteX2" fmla="*/ 386639 w 386638"/>
              <a:gd name="connsiteY2" fmla="*/ 108708 h 4336464"/>
              <a:gd name="connsiteX3" fmla="*/ 275959 w 386638"/>
              <a:gd name="connsiteY3" fmla="*/ 4254077 h 4336464"/>
              <a:gd name="connsiteX4" fmla="*/ 266765 w 386638"/>
              <a:gd name="connsiteY4" fmla="*/ 4336464 h 433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6638" h="4336464">
                <a:moveTo>
                  <a:pt x="266765" y="4336464"/>
                </a:moveTo>
                <a:lnTo>
                  <a:pt x="0" y="0"/>
                </a:lnTo>
                <a:lnTo>
                  <a:pt x="386639" y="108708"/>
                </a:lnTo>
                <a:lnTo>
                  <a:pt x="275959" y="4254077"/>
                </a:lnTo>
                <a:lnTo>
                  <a:pt x="266765" y="4336464"/>
                </a:lnTo>
                <a:close/>
              </a:path>
            </a:pathLst>
          </a:custGeom>
          <a:solidFill>
            <a:srgbClr val="92D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Rechteck 64">
            <a:extLst>
              <a:ext uri="{FF2B5EF4-FFF2-40B4-BE49-F238E27FC236}">
                <a16:creationId xmlns:a16="http://schemas.microsoft.com/office/drawing/2014/main" id="{72E0BDFE-758D-B749-8C02-AC56794EE2A2}"/>
              </a:ext>
            </a:extLst>
          </p:cNvPr>
          <p:cNvSpPr/>
          <p:nvPr/>
        </p:nvSpPr>
        <p:spPr>
          <a:xfrm rot="10800000">
            <a:off x="6036939" y="2120674"/>
            <a:ext cx="108418" cy="7259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66" name="Gruppieren 65">
            <a:extLst>
              <a:ext uri="{FF2B5EF4-FFF2-40B4-BE49-F238E27FC236}">
                <a16:creationId xmlns:a16="http://schemas.microsoft.com/office/drawing/2014/main" id="{CC98D1FE-DDF6-9A4A-889F-FEDAB4CEABE3}"/>
              </a:ext>
            </a:extLst>
          </p:cNvPr>
          <p:cNvGrpSpPr/>
          <p:nvPr/>
        </p:nvGrpSpPr>
        <p:grpSpPr>
          <a:xfrm rot="16200000" flipV="1">
            <a:off x="8794545" y="1621056"/>
            <a:ext cx="1747034" cy="838830"/>
            <a:chOff x="3085392" y="1965329"/>
            <a:chExt cx="2999092" cy="1440000"/>
          </a:xfrm>
        </p:grpSpPr>
        <p:sp>
          <p:nvSpPr>
            <p:cNvPr id="67" name="Rechteck 66">
              <a:extLst>
                <a:ext uri="{FF2B5EF4-FFF2-40B4-BE49-F238E27FC236}">
                  <a16:creationId xmlns:a16="http://schemas.microsoft.com/office/drawing/2014/main" id="{28D5E3F4-D571-1843-AA4F-5B2F31C58E77}"/>
                </a:ext>
              </a:extLst>
            </p:cNvPr>
            <p:cNvSpPr/>
            <p:nvPr/>
          </p:nvSpPr>
          <p:spPr>
            <a:xfrm>
              <a:off x="4644484" y="1965329"/>
              <a:ext cx="1440000" cy="1440000"/>
            </a:xfrm>
            <a:prstGeom prst="rect">
              <a:avLst/>
            </a:prstGeom>
            <a:solidFill>
              <a:schemeClr val="bg2">
                <a:lumMod val="50000"/>
                <a:alpha val="18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44">
                <a:defRPr/>
              </a:pPr>
              <a:endParaRPr lang="en-GB" sz="133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68" name="Rechteck 67">
              <a:extLst>
                <a:ext uri="{FF2B5EF4-FFF2-40B4-BE49-F238E27FC236}">
                  <a16:creationId xmlns:a16="http://schemas.microsoft.com/office/drawing/2014/main" id="{0561ABAE-6E9D-B341-A764-70A4D1ED8054}"/>
                </a:ext>
              </a:extLst>
            </p:cNvPr>
            <p:cNvSpPr/>
            <p:nvPr/>
          </p:nvSpPr>
          <p:spPr>
            <a:xfrm>
              <a:off x="3085392" y="1965329"/>
              <a:ext cx="1440000" cy="1440000"/>
            </a:xfrm>
            <a:prstGeom prst="rect">
              <a:avLst/>
            </a:prstGeom>
            <a:solidFill>
              <a:schemeClr val="bg2">
                <a:lumMod val="50000"/>
                <a:alpha val="18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44">
                <a:defRPr/>
              </a:pPr>
              <a:endParaRPr lang="en-GB" sz="133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69" name="Gruppieren 68">
              <a:extLst>
                <a:ext uri="{FF2B5EF4-FFF2-40B4-BE49-F238E27FC236}">
                  <a16:creationId xmlns:a16="http://schemas.microsoft.com/office/drawing/2014/main" id="{061CD9E4-904E-9B40-9182-5E35F7282FFB}"/>
                </a:ext>
              </a:extLst>
            </p:cNvPr>
            <p:cNvGrpSpPr/>
            <p:nvPr/>
          </p:nvGrpSpPr>
          <p:grpSpPr>
            <a:xfrm flipH="1">
              <a:off x="5143547" y="2616901"/>
              <a:ext cx="348799" cy="597363"/>
              <a:chOff x="5646283" y="4216854"/>
              <a:chExt cx="342484" cy="793913"/>
            </a:xfrm>
          </p:grpSpPr>
          <p:sp>
            <p:nvSpPr>
              <p:cNvPr id="78" name="Rechteck 77">
                <a:extLst>
                  <a:ext uri="{FF2B5EF4-FFF2-40B4-BE49-F238E27FC236}">
                    <a16:creationId xmlns:a16="http://schemas.microsoft.com/office/drawing/2014/main" id="{7E2C6779-94BA-5C45-B705-92BD8888A63F}"/>
                  </a:ext>
                </a:extLst>
              </p:cNvPr>
              <p:cNvSpPr/>
              <p:nvPr/>
            </p:nvSpPr>
            <p:spPr>
              <a:xfrm>
                <a:off x="5666336" y="4216854"/>
                <a:ext cx="297345" cy="793913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65000"/>
                    </a:schemeClr>
                  </a:gs>
                  <a:gs pos="68000">
                    <a:schemeClr val="bg1">
                      <a:lumMod val="6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9" name="Rechteck 78">
                <a:extLst>
                  <a:ext uri="{FF2B5EF4-FFF2-40B4-BE49-F238E27FC236}">
                    <a16:creationId xmlns:a16="http://schemas.microsoft.com/office/drawing/2014/main" id="{69E8B3F8-8D53-C94E-83F0-AD4217645DE8}"/>
                  </a:ext>
                </a:extLst>
              </p:cNvPr>
              <p:cNvSpPr/>
              <p:nvPr/>
            </p:nvSpPr>
            <p:spPr>
              <a:xfrm rot="21298380">
                <a:off x="5646283" y="4290282"/>
                <a:ext cx="342484" cy="62461"/>
              </a:xfrm>
              <a:prstGeom prst="rect">
                <a:avLst/>
              </a:prstGeom>
              <a:solidFill>
                <a:schemeClr val="bg2">
                  <a:lumMod val="50000"/>
                  <a:alpha val="71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0" name="Rechteck 79">
                <a:extLst>
                  <a:ext uri="{FF2B5EF4-FFF2-40B4-BE49-F238E27FC236}">
                    <a16:creationId xmlns:a16="http://schemas.microsoft.com/office/drawing/2014/main" id="{3B46A2FD-2F2B-1A45-927F-71D1B3B0C61C}"/>
                  </a:ext>
                </a:extLst>
              </p:cNvPr>
              <p:cNvSpPr/>
              <p:nvPr/>
            </p:nvSpPr>
            <p:spPr>
              <a:xfrm rot="21298380">
                <a:off x="5646283" y="4442682"/>
                <a:ext cx="342484" cy="62461"/>
              </a:xfrm>
              <a:prstGeom prst="rect">
                <a:avLst/>
              </a:prstGeom>
              <a:solidFill>
                <a:schemeClr val="bg2">
                  <a:lumMod val="50000"/>
                  <a:alpha val="71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1" name="Rechteck 80">
                <a:extLst>
                  <a:ext uri="{FF2B5EF4-FFF2-40B4-BE49-F238E27FC236}">
                    <a16:creationId xmlns:a16="http://schemas.microsoft.com/office/drawing/2014/main" id="{B436F73D-AC05-CE43-B1A9-51F70FDF8B92}"/>
                  </a:ext>
                </a:extLst>
              </p:cNvPr>
              <p:cNvSpPr/>
              <p:nvPr/>
            </p:nvSpPr>
            <p:spPr>
              <a:xfrm rot="21298380">
                <a:off x="5646283" y="4595082"/>
                <a:ext cx="342484" cy="62461"/>
              </a:xfrm>
              <a:prstGeom prst="rect">
                <a:avLst/>
              </a:prstGeom>
              <a:solidFill>
                <a:schemeClr val="bg2">
                  <a:lumMod val="50000"/>
                  <a:alpha val="71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2" name="Rechteck 81">
                <a:extLst>
                  <a:ext uri="{FF2B5EF4-FFF2-40B4-BE49-F238E27FC236}">
                    <a16:creationId xmlns:a16="http://schemas.microsoft.com/office/drawing/2014/main" id="{6F8540A4-86AC-AD4D-8989-99DD1E362B20}"/>
                  </a:ext>
                </a:extLst>
              </p:cNvPr>
              <p:cNvSpPr/>
              <p:nvPr/>
            </p:nvSpPr>
            <p:spPr>
              <a:xfrm rot="21298380">
                <a:off x="5646283" y="4747482"/>
                <a:ext cx="342484" cy="62461"/>
              </a:xfrm>
              <a:prstGeom prst="rect">
                <a:avLst/>
              </a:prstGeom>
              <a:solidFill>
                <a:schemeClr val="bg2">
                  <a:lumMod val="50000"/>
                  <a:alpha val="71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83" name="Rechteck 82">
                <a:extLst>
                  <a:ext uri="{FF2B5EF4-FFF2-40B4-BE49-F238E27FC236}">
                    <a16:creationId xmlns:a16="http://schemas.microsoft.com/office/drawing/2014/main" id="{E8786E44-7109-4E42-8BC1-4E16667E3E28}"/>
                  </a:ext>
                </a:extLst>
              </p:cNvPr>
              <p:cNvSpPr/>
              <p:nvPr/>
            </p:nvSpPr>
            <p:spPr>
              <a:xfrm rot="21298380">
                <a:off x="5646283" y="4899882"/>
                <a:ext cx="342484" cy="62461"/>
              </a:xfrm>
              <a:prstGeom prst="rect">
                <a:avLst/>
              </a:prstGeom>
              <a:solidFill>
                <a:schemeClr val="bg2">
                  <a:lumMod val="50000"/>
                  <a:alpha val="71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70" name="Rechteck 69">
              <a:extLst>
                <a:ext uri="{FF2B5EF4-FFF2-40B4-BE49-F238E27FC236}">
                  <a16:creationId xmlns:a16="http://schemas.microsoft.com/office/drawing/2014/main" id="{23023506-201F-A449-8C0A-D4385731CCFF}"/>
                </a:ext>
              </a:extLst>
            </p:cNvPr>
            <p:cNvSpPr/>
            <p:nvPr/>
          </p:nvSpPr>
          <p:spPr>
            <a:xfrm rot="21298380">
              <a:off x="3727897" y="2821203"/>
              <a:ext cx="1985697" cy="73965"/>
            </a:xfrm>
            <a:prstGeom prst="rect">
              <a:avLst/>
            </a:prstGeom>
            <a:solidFill>
              <a:schemeClr val="bg2">
                <a:lumMod val="50000"/>
                <a:alpha val="71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44">
                <a:defRPr/>
              </a:pPr>
              <a:endParaRPr lang="en-GB" sz="133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71" name="Rechteck 70">
              <a:extLst>
                <a:ext uri="{FF2B5EF4-FFF2-40B4-BE49-F238E27FC236}">
                  <a16:creationId xmlns:a16="http://schemas.microsoft.com/office/drawing/2014/main" id="{1636BDB8-B571-694A-90CA-EB803C3E26A9}"/>
                </a:ext>
              </a:extLst>
            </p:cNvPr>
            <p:cNvSpPr/>
            <p:nvPr/>
          </p:nvSpPr>
          <p:spPr>
            <a:xfrm flipH="1">
              <a:off x="5021379" y="3089238"/>
              <a:ext cx="584914" cy="278446"/>
            </a:xfrm>
            <a:prstGeom prst="rect">
              <a:avLst/>
            </a:prstGeom>
            <a:gradFill>
              <a:gsLst>
                <a:gs pos="0">
                  <a:schemeClr val="bg1">
                    <a:lumMod val="50000"/>
                  </a:schemeClr>
                </a:gs>
                <a:gs pos="34000">
                  <a:schemeClr val="tx1">
                    <a:lumMod val="65000"/>
                    <a:lumOff val="35000"/>
                  </a:schemeClr>
                </a:gs>
                <a:gs pos="68000">
                  <a:schemeClr val="tx1">
                    <a:lumMod val="65000"/>
                    <a:lumOff val="35000"/>
                  </a:schemeClr>
                </a:gs>
                <a:gs pos="100000">
                  <a:schemeClr val="bg1">
                    <a:lumMod val="50000"/>
                  </a:schemeClr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44">
                <a:defRPr/>
              </a:pPr>
              <a:endParaRPr lang="en-GB" sz="133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grpSp>
          <p:nvGrpSpPr>
            <p:cNvPr id="72" name="Gruppieren 71">
              <a:extLst>
                <a:ext uri="{FF2B5EF4-FFF2-40B4-BE49-F238E27FC236}">
                  <a16:creationId xmlns:a16="http://schemas.microsoft.com/office/drawing/2014/main" id="{E490174A-81FF-884C-AEB3-3BBE0703DE23}"/>
                </a:ext>
              </a:extLst>
            </p:cNvPr>
            <p:cNvGrpSpPr/>
            <p:nvPr/>
          </p:nvGrpSpPr>
          <p:grpSpPr>
            <a:xfrm flipH="1">
              <a:off x="5135851" y="2266080"/>
              <a:ext cx="348799" cy="376144"/>
              <a:chOff x="5646283" y="4510861"/>
              <a:chExt cx="342484" cy="499906"/>
            </a:xfrm>
          </p:grpSpPr>
          <p:sp>
            <p:nvSpPr>
              <p:cNvPr id="74" name="Rechteck 73">
                <a:extLst>
                  <a:ext uri="{FF2B5EF4-FFF2-40B4-BE49-F238E27FC236}">
                    <a16:creationId xmlns:a16="http://schemas.microsoft.com/office/drawing/2014/main" id="{46CAEE1D-D5E9-A14A-B68A-EB0A0EDA5762}"/>
                  </a:ext>
                </a:extLst>
              </p:cNvPr>
              <p:cNvSpPr/>
              <p:nvPr/>
            </p:nvSpPr>
            <p:spPr>
              <a:xfrm>
                <a:off x="5666335" y="4510861"/>
                <a:ext cx="297345" cy="499906"/>
              </a:xfrm>
              <a:prstGeom prst="rect">
                <a:avLst/>
              </a:prstGeom>
              <a:gradFill>
                <a:gsLst>
                  <a:gs pos="0">
                    <a:schemeClr val="bg1">
                      <a:lumMod val="85000"/>
                    </a:schemeClr>
                  </a:gs>
                  <a:gs pos="34000">
                    <a:schemeClr val="bg1">
                      <a:lumMod val="65000"/>
                    </a:schemeClr>
                  </a:gs>
                  <a:gs pos="68000">
                    <a:schemeClr val="bg1">
                      <a:lumMod val="65000"/>
                    </a:schemeClr>
                  </a:gs>
                  <a:gs pos="100000">
                    <a:schemeClr val="bg1">
                      <a:lumMod val="85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5" name="Rechteck 74">
                <a:extLst>
                  <a:ext uri="{FF2B5EF4-FFF2-40B4-BE49-F238E27FC236}">
                    <a16:creationId xmlns:a16="http://schemas.microsoft.com/office/drawing/2014/main" id="{7F9EC2A8-B576-EE4C-966D-5122602A8AB6}"/>
                  </a:ext>
                </a:extLst>
              </p:cNvPr>
              <p:cNvSpPr/>
              <p:nvPr/>
            </p:nvSpPr>
            <p:spPr>
              <a:xfrm rot="21298380">
                <a:off x="5646283" y="4595082"/>
                <a:ext cx="342484" cy="62461"/>
              </a:xfrm>
              <a:prstGeom prst="rect">
                <a:avLst/>
              </a:prstGeom>
              <a:solidFill>
                <a:schemeClr val="bg2">
                  <a:lumMod val="50000"/>
                  <a:alpha val="71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6" name="Rechteck 75">
                <a:extLst>
                  <a:ext uri="{FF2B5EF4-FFF2-40B4-BE49-F238E27FC236}">
                    <a16:creationId xmlns:a16="http://schemas.microsoft.com/office/drawing/2014/main" id="{E0C6A5FD-C827-5340-B74A-C380383E8A4E}"/>
                  </a:ext>
                </a:extLst>
              </p:cNvPr>
              <p:cNvSpPr/>
              <p:nvPr/>
            </p:nvSpPr>
            <p:spPr>
              <a:xfrm rot="21298380">
                <a:off x="5646283" y="4747482"/>
                <a:ext cx="342484" cy="62461"/>
              </a:xfrm>
              <a:prstGeom prst="rect">
                <a:avLst/>
              </a:prstGeom>
              <a:solidFill>
                <a:schemeClr val="bg2">
                  <a:lumMod val="50000"/>
                  <a:alpha val="71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77" name="Rechteck 76">
                <a:extLst>
                  <a:ext uri="{FF2B5EF4-FFF2-40B4-BE49-F238E27FC236}">
                    <a16:creationId xmlns:a16="http://schemas.microsoft.com/office/drawing/2014/main" id="{D5E70298-D5B0-BC4D-8E1B-AE3D0C375B61}"/>
                  </a:ext>
                </a:extLst>
              </p:cNvPr>
              <p:cNvSpPr/>
              <p:nvPr/>
            </p:nvSpPr>
            <p:spPr>
              <a:xfrm rot="21298380">
                <a:off x="5646283" y="4899882"/>
                <a:ext cx="342484" cy="62461"/>
              </a:xfrm>
              <a:prstGeom prst="rect">
                <a:avLst/>
              </a:prstGeom>
              <a:solidFill>
                <a:schemeClr val="bg2">
                  <a:lumMod val="50000"/>
                  <a:alpha val="71000"/>
                </a:schemeClr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44">
                  <a:defRPr/>
                </a:pPr>
                <a:endParaRPr lang="en-GB" sz="1333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73" name="Rechteck 72">
              <a:extLst>
                <a:ext uri="{FF2B5EF4-FFF2-40B4-BE49-F238E27FC236}">
                  <a16:creationId xmlns:a16="http://schemas.microsoft.com/office/drawing/2014/main" id="{343CBF65-04E1-FD4F-92FD-BC9A07134EE3}"/>
                </a:ext>
              </a:extLst>
            </p:cNvPr>
            <p:cNvSpPr/>
            <p:nvPr/>
          </p:nvSpPr>
          <p:spPr>
            <a:xfrm rot="21298380">
              <a:off x="3727898" y="2456080"/>
              <a:ext cx="1985697" cy="73965"/>
            </a:xfrm>
            <a:prstGeom prst="rect">
              <a:avLst/>
            </a:prstGeom>
            <a:solidFill>
              <a:schemeClr val="bg2">
                <a:lumMod val="50000"/>
                <a:alpha val="71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44">
                <a:defRPr/>
              </a:pPr>
              <a:endParaRPr lang="en-GB" sz="1333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20652753-5B12-2E4C-921B-A91229AE6E78}"/>
              </a:ext>
            </a:extLst>
          </p:cNvPr>
          <p:cNvSpPr/>
          <p:nvPr/>
        </p:nvSpPr>
        <p:spPr>
          <a:xfrm>
            <a:off x="10981147" y="3308277"/>
            <a:ext cx="397866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BS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C02E683-6E10-FE45-8EA4-0B299ED42B60}"/>
              </a:ext>
            </a:extLst>
          </p:cNvPr>
          <p:cNvSpPr/>
          <p:nvPr/>
        </p:nvSpPr>
        <p:spPr>
          <a:xfrm>
            <a:off x="10296261" y="1680089"/>
            <a:ext cx="330540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M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F81B4985-88EE-514D-8036-246BD1E251C5}"/>
              </a:ext>
            </a:extLst>
          </p:cNvPr>
          <p:cNvSpPr/>
          <p:nvPr/>
        </p:nvSpPr>
        <p:spPr>
          <a:xfrm>
            <a:off x="7360942" y="1623744"/>
            <a:ext cx="978153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L1, 75mm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66C82C6-814D-F248-AE5B-B5E29F45382B}"/>
              </a:ext>
            </a:extLst>
          </p:cNvPr>
          <p:cNvSpPr/>
          <p:nvPr/>
        </p:nvSpPr>
        <p:spPr>
          <a:xfrm>
            <a:off x="8344102" y="1596066"/>
            <a:ext cx="848309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MO, 10x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D707C47-142F-D84F-A629-3D9F5ECAC17C}"/>
              </a:ext>
            </a:extLst>
          </p:cNvPr>
          <p:cNvSpPr/>
          <p:nvPr/>
        </p:nvSpPr>
        <p:spPr>
          <a:xfrm>
            <a:off x="10937928" y="5984859"/>
            <a:ext cx="599844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Laser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83B77C8-6283-AB46-A947-C75BBCB0EFA1}"/>
              </a:ext>
            </a:extLst>
          </p:cNvPr>
          <p:cNvSpPr/>
          <p:nvPr/>
        </p:nvSpPr>
        <p:spPr>
          <a:xfrm>
            <a:off x="13481000" y="4997801"/>
            <a:ext cx="330540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M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66DFE23-BDF4-AA41-A29A-5B1244599ED3}"/>
              </a:ext>
            </a:extLst>
          </p:cNvPr>
          <p:cNvSpPr/>
          <p:nvPr/>
        </p:nvSpPr>
        <p:spPr>
          <a:xfrm>
            <a:off x="14373465" y="4997801"/>
            <a:ext cx="562975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CAM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BB823FB-04A9-DB4B-BB93-5287E82DBE06}"/>
              </a:ext>
            </a:extLst>
          </p:cNvPr>
          <p:cNvSpPr/>
          <p:nvPr/>
        </p:nvSpPr>
        <p:spPr>
          <a:xfrm>
            <a:off x="12544505" y="882901"/>
            <a:ext cx="455574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MO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624CD42-D45C-E746-8649-22BE7DAB2426}"/>
              </a:ext>
            </a:extLst>
          </p:cNvPr>
          <p:cNvSpPr/>
          <p:nvPr/>
        </p:nvSpPr>
        <p:spPr>
          <a:xfrm>
            <a:off x="15125299" y="2183298"/>
            <a:ext cx="455574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MO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95765073-A216-4C4D-8023-312E38F11DEF}"/>
              </a:ext>
            </a:extLst>
          </p:cNvPr>
          <p:cNvSpPr/>
          <p:nvPr/>
        </p:nvSpPr>
        <p:spPr>
          <a:xfrm>
            <a:off x="15110819" y="2613929"/>
            <a:ext cx="492443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XYZ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3BB9ADE8-8E75-BC45-8FD3-BF59D933D0FD}"/>
              </a:ext>
            </a:extLst>
          </p:cNvPr>
          <p:cNvSpPr/>
          <p:nvPr/>
        </p:nvSpPr>
        <p:spPr>
          <a:xfrm>
            <a:off x="12742659" y="3333009"/>
            <a:ext cx="449162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DM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0" name="Rechteck 5">
            <a:extLst>
              <a:ext uri="{FF2B5EF4-FFF2-40B4-BE49-F238E27FC236}">
                <a16:creationId xmlns:a16="http://schemas.microsoft.com/office/drawing/2014/main" id="{899AA4C8-987D-4944-B21C-726E59F46453}"/>
              </a:ext>
            </a:extLst>
          </p:cNvPr>
          <p:cNvSpPr/>
          <p:nvPr/>
        </p:nvSpPr>
        <p:spPr>
          <a:xfrm>
            <a:off x="5579477" y="2088857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BC3E4C19-6E09-EE45-99CF-F944E2A98AAF}"/>
              </a:ext>
            </a:extLst>
          </p:cNvPr>
          <p:cNvSpPr/>
          <p:nvPr/>
        </p:nvSpPr>
        <p:spPr>
          <a:xfrm rot="18900000">
            <a:off x="10489702" y="3006137"/>
            <a:ext cx="26633" cy="725921"/>
          </a:xfrm>
          <a:prstGeom prst="rect">
            <a:avLst/>
          </a:prstGeom>
          <a:solidFill>
            <a:schemeClr val="accent2">
              <a:alpha val="47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" name="Trapez 22">
            <a:extLst>
              <a:ext uri="{FF2B5EF4-FFF2-40B4-BE49-F238E27FC236}">
                <a16:creationId xmlns:a16="http://schemas.microsoft.com/office/drawing/2014/main" id="{D3BB0917-350F-984D-8621-670AEBB9EE1A}"/>
              </a:ext>
            </a:extLst>
          </p:cNvPr>
          <p:cNvSpPr/>
          <p:nvPr/>
        </p:nvSpPr>
        <p:spPr>
          <a:xfrm rot="5400000">
            <a:off x="9891541" y="2028768"/>
            <a:ext cx="424209" cy="1005346"/>
          </a:xfrm>
          <a:custGeom>
            <a:avLst/>
            <a:gdLst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36970 w 582627"/>
              <a:gd name="connsiteY2" fmla="*/ 0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53154 w 582627"/>
              <a:gd name="connsiteY2" fmla="*/ 331774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53154 w 582627"/>
              <a:gd name="connsiteY2" fmla="*/ 267037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22262 w 582627"/>
              <a:gd name="connsiteY2" fmla="*/ 107276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64428"/>
              <a:gd name="connsiteY0" fmla="*/ 1419403 h 1516282"/>
              <a:gd name="connsiteX1" fmla="*/ 184102 w 564428"/>
              <a:gd name="connsiteY1" fmla="*/ 0 h 1516282"/>
              <a:gd name="connsiteX2" fmla="*/ 404063 w 564428"/>
              <a:gd name="connsiteY2" fmla="*/ 107276 h 1516282"/>
              <a:gd name="connsiteX3" fmla="*/ 564428 w 564428"/>
              <a:gd name="connsiteY3" fmla="*/ 1516282 h 1516282"/>
              <a:gd name="connsiteX4" fmla="*/ 0 w 564428"/>
              <a:gd name="connsiteY4" fmla="*/ 1419403 h 1516282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404063 w 546229"/>
              <a:gd name="connsiteY2" fmla="*/ 107276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294868 w 546229"/>
              <a:gd name="connsiteY2" fmla="*/ 26543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422268 w 546229"/>
              <a:gd name="connsiteY2" fmla="*/ 10396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409007 h 1610838"/>
              <a:gd name="connsiteX1" fmla="*/ 56712 w 546229"/>
              <a:gd name="connsiteY1" fmla="*/ 175289 h 1610838"/>
              <a:gd name="connsiteX2" fmla="*/ 422268 w 546229"/>
              <a:gd name="connsiteY2" fmla="*/ 0 h 1610838"/>
              <a:gd name="connsiteX3" fmla="*/ 546229 w 546229"/>
              <a:gd name="connsiteY3" fmla="*/ 1610838 h 1610838"/>
              <a:gd name="connsiteX4" fmla="*/ 0 w 546229"/>
              <a:gd name="connsiteY4" fmla="*/ 1409007 h 1610838"/>
              <a:gd name="connsiteX0" fmla="*/ 0 w 673624"/>
              <a:gd name="connsiteY0" fmla="*/ 851952 h 1610838"/>
              <a:gd name="connsiteX1" fmla="*/ 184107 w 673624"/>
              <a:gd name="connsiteY1" fmla="*/ 175289 h 1610838"/>
              <a:gd name="connsiteX2" fmla="*/ 549663 w 673624"/>
              <a:gd name="connsiteY2" fmla="*/ 0 h 1610838"/>
              <a:gd name="connsiteX3" fmla="*/ 673624 w 673624"/>
              <a:gd name="connsiteY3" fmla="*/ 1610838 h 1610838"/>
              <a:gd name="connsiteX4" fmla="*/ 0 w 673624"/>
              <a:gd name="connsiteY4" fmla="*/ 851952 h 1610838"/>
              <a:gd name="connsiteX0" fmla="*/ 0 w 691827"/>
              <a:gd name="connsiteY0" fmla="*/ 851952 h 876170"/>
              <a:gd name="connsiteX1" fmla="*/ 184107 w 691827"/>
              <a:gd name="connsiteY1" fmla="*/ 175289 h 876170"/>
              <a:gd name="connsiteX2" fmla="*/ 549663 w 691827"/>
              <a:gd name="connsiteY2" fmla="*/ 0 h 876170"/>
              <a:gd name="connsiteX3" fmla="*/ 691828 w 691827"/>
              <a:gd name="connsiteY3" fmla="*/ 876170 h 876170"/>
              <a:gd name="connsiteX4" fmla="*/ 0 w 691827"/>
              <a:gd name="connsiteY4" fmla="*/ 851952 h 876170"/>
              <a:gd name="connsiteX0" fmla="*/ 0 w 710026"/>
              <a:gd name="connsiteY0" fmla="*/ 851952 h 851952"/>
              <a:gd name="connsiteX1" fmla="*/ 184107 w 710026"/>
              <a:gd name="connsiteY1" fmla="*/ 175289 h 851952"/>
              <a:gd name="connsiteX2" fmla="*/ 549663 w 710026"/>
              <a:gd name="connsiteY2" fmla="*/ 0 h 851952"/>
              <a:gd name="connsiteX3" fmla="*/ 710026 w 710026"/>
              <a:gd name="connsiteY3" fmla="*/ 827730 h 851952"/>
              <a:gd name="connsiteX4" fmla="*/ 0 w 710026"/>
              <a:gd name="connsiteY4" fmla="*/ 851952 h 851952"/>
              <a:gd name="connsiteX0" fmla="*/ 0 w 728229"/>
              <a:gd name="connsiteY0" fmla="*/ 851952 h 876169"/>
              <a:gd name="connsiteX1" fmla="*/ 184107 w 728229"/>
              <a:gd name="connsiteY1" fmla="*/ 175289 h 876169"/>
              <a:gd name="connsiteX2" fmla="*/ 549663 w 728229"/>
              <a:gd name="connsiteY2" fmla="*/ 0 h 876169"/>
              <a:gd name="connsiteX3" fmla="*/ 728230 w 728229"/>
              <a:gd name="connsiteY3" fmla="*/ 876169 h 876169"/>
              <a:gd name="connsiteX4" fmla="*/ 0 w 728229"/>
              <a:gd name="connsiteY4" fmla="*/ 851952 h 8761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8229" h="876169">
                <a:moveTo>
                  <a:pt x="0" y="851952"/>
                </a:moveTo>
                <a:lnTo>
                  <a:pt x="184107" y="175289"/>
                </a:lnTo>
                <a:lnTo>
                  <a:pt x="549663" y="0"/>
                </a:lnTo>
                <a:lnTo>
                  <a:pt x="728230" y="876169"/>
                </a:lnTo>
                <a:lnTo>
                  <a:pt x="0" y="851952"/>
                </a:lnTo>
                <a:close/>
              </a:path>
            </a:pathLst>
          </a:custGeom>
          <a:solidFill>
            <a:srgbClr val="92D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" name="Rechteck 103">
            <a:extLst>
              <a:ext uri="{FF2B5EF4-FFF2-40B4-BE49-F238E27FC236}">
                <a16:creationId xmlns:a16="http://schemas.microsoft.com/office/drawing/2014/main" id="{9F2A4252-9B23-5241-8958-DBEC78015055}"/>
              </a:ext>
            </a:extLst>
          </p:cNvPr>
          <p:cNvSpPr/>
          <p:nvPr/>
        </p:nvSpPr>
        <p:spPr>
          <a:xfrm>
            <a:off x="9600974" y="2210736"/>
            <a:ext cx="60957" cy="63585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8C573D1F-EB69-B646-BCE5-EC8DDEB7FDD0}"/>
              </a:ext>
            </a:extLst>
          </p:cNvPr>
          <p:cNvSpPr/>
          <p:nvPr/>
        </p:nvSpPr>
        <p:spPr>
          <a:xfrm rot="18900000">
            <a:off x="10460066" y="2168990"/>
            <a:ext cx="108418" cy="7259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5" name="Rechteck 104">
            <a:extLst>
              <a:ext uri="{FF2B5EF4-FFF2-40B4-BE49-F238E27FC236}">
                <a16:creationId xmlns:a16="http://schemas.microsoft.com/office/drawing/2014/main" id="{6CD4459F-B57E-144B-BB85-614582C222F8}"/>
              </a:ext>
            </a:extLst>
          </p:cNvPr>
          <p:cNvSpPr/>
          <p:nvPr/>
        </p:nvSpPr>
        <p:spPr>
          <a:xfrm rot="16200000">
            <a:off x="8138022" y="2138314"/>
            <a:ext cx="330427" cy="677817"/>
          </a:xfrm>
          <a:prstGeom prst="rect">
            <a:avLst/>
          </a:prstGeom>
          <a:solidFill>
            <a:srgbClr val="92D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4D323B2C-113D-E84E-9862-D61BCD8601A7}"/>
              </a:ext>
            </a:extLst>
          </p:cNvPr>
          <p:cNvGrpSpPr/>
          <p:nvPr/>
        </p:nvGrpSpPr>
        <p:grpSpPr>
          <a:xfrm rot="16200000">
            <a:off x="7686764" y="2377456"/>
            <a:ext cx="470358" cy="182887"/>
            <a:chOff x="4637064" y="2630667"/>
            <a:chExt cx="352776" cy="137168"/>
          </a:xfrm>
        </p:grpSpPr>
        <p:sp>
          <p:nvSpPr>
            <p:cNvPr id="63" name="Akkord 220">
              <a:extLst>
                <a:ext uri="{FF2B5EF4-FFF2-40B4-BE49-F238E27FC236}">
                  <a16:creationId xmlns:a16="http://schemas.microsoft.com/office/drawing/2014/main" id="{4FA041FF-430D-E940-88D5-F3E0A2EDA781}"/>
                </a:ext>
              </a:extLst>
            </p:cNvPr>
            <p:cNvSpPr/>
            <p:nvPr/>
          </p:nvSpPr>
          <p:spPr>
            <a:xfrm rot="5400000">
              <a:off x="4744868" y="2523267"/>
              <a:ext cx="137168" cy="351967"/>
            </a:xfrm>
            <a:prstGeom prst="chord">
              <a:avLst>
                <a:gd name="adj1" fmla="val 5334710"/>
                <a:gd name="adj2" fmla="val 1643001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44">
                <a:defRPr/>
              </a:pPr>
              <a:endParaRPr lang="en-GB" sz="133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8" name="Rechteck 57">
              <a:extLst>
                <a:ext uri="{FF2B5EF4-FFF2-40B4-BE49-F238E27FC236}">
                  <a16:creationId xmlns:a16="http://schemas.microsoft.com/office/drawing/2014/main" id="{D0BEB8D5-FC34-EE47-A980-437FB771E1D0}"/>
                </a:ext>
              </a:extLst>
            </p:cNvPr>
            <p:cNvSpPr/>
            <p:nvPr/>
          </p:nvSpPr>
          <p:spPr>
            <a:xfrm>
              <a:off x="4637064" y="2702119"/>
              <a:ext cx="352776" cy="4059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44">
                <a:defRPr/>
              </a:pPr>
              <a:endParaRPr lang="en-GB" sz="1333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106" name="Trapez 22">
            <a:extLst>
              <a:ext uri="{FF2B5EF4-FFF2-40B4-BE49-F238E27FC236}">
                <a16:creationId xmlns:a16="http://schemas.microsoft.com/office/drawing/2014/main" id="{5BA4F9E6-B1DB-6F41-9002-1F956A607B56}"/>
              </a:ext>
            </a:extLst>
          </p:cNvPr>
          <p:cNvSpPr/>
          <p:nvPr/>
        </p:nvSpPr>
        <p:spPr>
          <a:xfrm rot="5400000">
            <a:off x="8440334" y="1405733"/>
            <a:ext cx="477212" cy="3896348"/>
          </a:xfrm>
          <a:custGeom>
            <a:avLst/>
            <a:gdLst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36970 w 582627"/>
              <a:gd name="connsiteY2" fmla="*/ 0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53154 w 582627"/>
              <a:gd name="connsiteY2" fmla="*/ 331774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53154 w 582627"/>
              <a:gd name="connsiteY2" fmla="*/ 267037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22262 w 582627"/>
              <a:gd name="connsiteY2" fmla="*/ 107276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64428"/>
              <a:gd name="connsiteY0" fmla="*/ 1419403 h 1516282"/>
              <a:gd name="connsiteX1" fmla="*/ 184102 w 564428"/>
              <a:gd name="connsiteY1" fmla="*/ 0 h 1516282"/>
              <a:gd name="connsiteX2" fmla="*/ 404063 w 564428"/>
              <a:gd name="connsiteY2" fmla="*/ 107276 h 1516282"/>
              <a:gd name="connsiteX3" fmla="*/ 564428 w 564428"/>
              <a:gd name="connsiteY3" fmla="*/ 1516282 h 1516282"/>
              <a:gd name="connsiteX4" fmla="*/ 0 w 564428"/>
              <a:gd name="connsiteY4" fmla="*/ 1419403 h 1516282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404063 w 546229"/>
              <a:gd name="connsiteY2" fmla="*/ 107276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294868 w 546229"/>
              <a:gd name="connsiteY2" fmla="*/ 26543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531465 w 546229"/>
              <a:gd name="connsiteY2" fmla="*/ 26542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392861 h 1594692"/>
              <a:gd name="connsiteX1" fmla="*/ 147710 w 546229"/>
              <a:gd name="connsiteY1" fmla="*/ 151069 h 1594692"/>
              <a:gd name="connsiteX2" fmla="*/ 531465 w 546229"/>
              <a:gd name="connsiteY2" fmla="*/ 0 h 1594692"/>
              <a:gd name="connsiteX3" fmla="*/ 546229 w 546229"/>
              <a:gd name="connsiteY3" fmla="*/ 1594692 h 1594692"/>
              <a:gd name="connsiteX4" fmla="*/ 0 w 546229"/>
              <a:gd name="connsiteY4" fmla="*/ 1392861 h 1594692"/>
              <a:gd name="connsiteX0" fmla="*/ 0 w 728222"/>
              <a:gd name="connsiteY0" fmla="*/ 2967148 h 2967148"/>
              <a:gd name="connsiteX1" fmla="*/ 329703 w 728222"/>
              <a:gd name="connsiteY1" fmla="*/ 151069 h 2967148"/>
              <a:gd name="connsiteX2" fmla="*/ 713458 w 728222"/>
              <a:gd name="connsiteY2" fmla="*/ 0 h 2967148"/>
              <a:gd name="connsiteX3" fmla="*/ 728222 w 728222"/>
              <a:gd name="connsiteY3" fmla="*/ 1594692 h 2967148"/>
              <a:gd name="connsiteX4" fmla="*/ 0 w 728222"/>
              <a:gd name="connsiteY4" fmla="*/ 2967148 h 2967148"/>
              <a:gd name="connsiteX0" fmla="*/ 0 w 819217"/>
              <a:gd name="connsiteY0" fmla="*/ 2967148 h 2967148"/>
              <a:gd name="connsiteX1" fmla="*/ 329703 w 819217"/>
              <a:gd name="connsiteY1" fmla="*/ 151069 h 2967148"/>
              <a:gd name="connsiteX2" fmla="*/ 713458 w 819217"/>
              <a:gd name="connsiteY2" fmla="*/ 0 h 2967148"/>
              <a:gd name="connsiteX3" fmla="*/ 819217 w 819217"/>
              <a:gd name="connsiteY3" fmla="*/ 2611923 h 2967148"/>
              <a:gd name="connsiteX4" fmla="*/ 0 w 819217"/>
              <a:gd name="connsiteY4" fmla="*/ 2967148 h 296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217" h="2967148">
                <a:moveTo>
                  <a:pt x="0" y="2967148"/>
                </a:moveTo>
                <a:lnTo>
                  <a:pt x="329703" y="151069"/>
                </a:lnTo>
                <a:lnTo>
                  <a:pt x="713458" y="0"/>
                </a:lnTo>
                <a:lnTo>
                  <a:pt x="819217" y="2611923"/>
                </a:lnTo>
                <a:lnTo>
                  <a:pt x="0" y="2967148"/>
                </a:lnTo>
                <a:close/>
              </a:path>
            </a:pathLst>
          </a:custGeom>
          <a:solidFill>
            <a:srgbClr val="92D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7" name="Trapez 22">
            <a:extLst>
              <a:ext uri="{FF2B5EF4-FFF2-40B4-BE49-F238E27FC236}">
                <a16:creationId xmlns:a16="http://schemas.microsoft.com/office/drawing/2014/main" id="{A24E3E13-B303-7242-BA6C-45ADB28BD966}"/>
              </a:ext>
            </a:extLst>
          </p:cNvPr>
          <p:cNvSpPr/>
          <p:nvPr/>
        </p:nvSpPr>
        <p:spPr>
          <a:xfrm flipH="1">
            <a:off x="6668694" y="2283248"/>
            <a:ext cx="522789" cy="1277776"/>
          </a:xfrm>
          <a:custGeom>
            <a:avLst/>
            <a:gdLst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36970 w 582627"/>
              <a:gd name="connsiteY2" fmla="*/ 0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53154 w 582627"/>
              <a:gd name="connsiteY2" fmla="*/ 331774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53154 w 582627"/>
              <a:gd name="connsiteY2" fmla="*/ 267037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22262 w 582627"/>
              <a:gd name="connsiteY2" fmla="*/ 107276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64428"/>
              <a:gd name="connsiteY0" fmla="*/ 1419403 h 1516282"/>
              <a:gd name="connsiteX1" fmla="*/ 184102 w 564428"/>
              <a:gd name="connsiteY1" fmla="*/ 0 h 1516282"/>
              <a:gd name="connsiteX2" fmla="*/ 404063 w 564428"/>
              <a:gd name="connsiteY2" fmla="*/ 107276 h 1516282"/>
              <a:gd name="connsiteX3" fmla="*/ 564428 w 564428"/>
              <a:gd name="connsiteY3" fmla="*/ 1516282 h 1516282"/>
              <a:gd name="connsiteX4" fmla="*/ 0 w 564428"/>
              <a:gd name="connsiteY4" fmla="*/ 1419403 h 1516282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404063 w 546229"/>
              <a:gd name="connsiteY2" fmla="*/ 107276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294868 w 546229"/>
              <a:gd name="connsiteY2" fmla="*/ 26543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531465 w 546229"/>
              <a:gd name="connsiteY2" fmla="*/ 26542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392861 h 1594692"/>
              <a:gd name="connsiteX1" fmla="*/ 147710 w 546229"/>
              <a:gd name="connsiteY1" fmla="*/ 151069 h 1594692"/>
              <a:gd name="connsiteX2" fmla="*/ 531465 w 546229"/>
              <a:gd name="connsiteY2" fmla="*/ 0 h 1594692"/>
              <a:gd name="connsiteX3" fmla="*/ 546229 w 546229"/>
              <a:gd name="connsiteY3" fmla="*/ 1594692 h 1594692"/>
              <a:gd name="connsiteX4" fmla="*/ 0 w 546229"/>
              <a:gd name="connsiteY4" fmla="*/ 1392861 h 1594692"/>
              <a:gd name="connsiteX0" fmla="*/ 0 w 728222"/>
              <a:gd name="connsiteY0" fmla="*/ 2967148 h 2967148"/>
              <a:gd name="connsiteX1" fmla="*/ 329703 w 728222"/>
              <a:gd name="connsiteY1" fmla="*/ 151069 h 2967148"/>
              <a:gd name="connsiteX2" fmla="*/ 713458 w 728222"/>
              <a:gd name="connsiteY2" fmla="*/ 0 h 2967148"/>
              <a:gd name="connsiteX3" fmla="*/ 728222 w 728222"/>
              <a:gd name="connsiteY3" fmla="*/ 1594692 h 2967148"/>
              <a:gd name="connsiteX4" fmla="*/ 0 w 728222"/>
              <a:gd name="connsiteY4" fmla="*/ 2967148 h 2967148"/>
              <a:gd name="connsiteX0" fmla="*/ 0 w 819217"/>
              <a:gd name="connsiteY0" fmla="*/ 2967148 h 2967148"/>
              <a:gd name="connsiteX1" fmla="*/ 329703 w 819217"/>
              <a:gd name="connsiteY1" fmla="*/ 151069 h 2967148"/>
              <a:gd name="connsiteX2" fmla="*/ 713458 w 819217"/>
              <a:gd name="connsiteY2" fmla="*/ 0 h 2967148"/>
              <a:gd name="connsiteX3" fmla="*/ 819217 w 819217"/>
              <a:gd name="connsiteY3" fmla="*/ 2611923 h 2967148"/>
              <a:gd name="connsiteX4" fmla="*/ 0 w 819217"/>
              <a:gd name="connsiteY4" fmla="*/ 2967148 h 2967148"/>
              <a:gd name="connsiteX0" fmla="*/ 0 w 872739"/>
              <a:gd name="connsiteY0" fmla="*/ 2816079 h 2816079"/>
              <a:gd name="connsiteX1" fmla="*/ 329703 w 872739"/>
              <a:gd name="connsiteY1" fmla="*/ 0 h 2816079"/>
              <a:gd name="connsiteX2" fmla="*/ 872739 w 872739"/>
              <a:gd name="connsiteY2" fmla="*/ 1843027 h 2816079"/>
              <a:gd name="connsiteX3" fmla="*/ 819217 w 872739"/>
              <a:gd name="connsiteY3" fmla="*/ 2460854 h 2816079"/>
              <a:gd name="connsiteX4" fmla="*/ 0 w 872739"/>
              <a:gd name="connsiteY4" fmla="*/ 2816079 h 2816079"/>
              <a:gd name="connsiteX0" fmla="*/ 0 w 872739"/>
              <a:gd name="connsiteY0" fmla="*/ 973052 h 973052"/>
              <a:gd name="connsiteX1" fmla="*/ 81928 w 872739"/>
              <a:gd name="connsiteY1" fmla="*/ 360974 h 973052"/>
              <a:gd name="connsiteX2" fmla="*/ 872739 w 872739"/>
              <a:gd name="connsiteY2" fmla="*/ 0 h 973052"/>
              <a:gd name="connsiteX3" fmla="*/ 819217 w 872739"/>
              <a:gd name="connsiteY3" fmla="*/ 617827 h 973052"/>
              <a:gd name="connsiteX4" fmla="*/ 0 w 872739"/>
              <a:gd name="connsiteY4" fmla="*/ 973052 h 97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72739" h="973052">
                <a:moveTo>
                  <a:pt x="0" y="973052"/>
                </a:moveTo>
                <a:lnTo>
                  <a:pt x="81928" y="360974"/>
                </a:lnTo>
                <a:lnTo>
                  <a:pt x="872739" y="0"/>
                </a:lnTo>
                <a:lnTo>
                  <a:pt x="819217" y="617827"/>
                </a:lnTo>
                <a:lnTo>
                  <a:pt x="0" y="973052"/>
                </a:lnTo>
                <a:close/>
              </a:path>
            </a:pathLst>
          </a:custGeom>
          <a:solidFill>
            <a:srgbClr val="92D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8" name="Trapez 22">
            <a:extLst>
              <a:ext uri="{FF2B5EF4-FFF2-40B4-BE49-F238E27FC236}">
                <a16:creationId xmlns:a16="http://schemas.microsoft.com/office/drawing/2014/main" id="{7765614F-AC0B-284A-958B-1F101875106B}"/>
              </a:ext>
            </a:extLst>
          </p:cNvPr>
          <p:cNvSpPr/>
          <p:nvPr/>
        </p:nvSpPr>
        <p:spPr>
          <a:xfrm rot="5933447" flipH="1" flipV="1">
            <a:off x="6376923" y="1956150"/>
            <a:ext cx="520585" cy="1072214"/>
          </a:xfrm>
          <a:custGeom>
            <a:avLst/>
            <a:gdLst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36970 w 582627"/>
              <a:gd name="connsiteY2" fmla="*/ 0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53154 w 582627"/>
              <a:gd name="connsiteY2" fmla="*/ 331774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53154 w 582627"/>
              <a:gd name="connsiteY2" fmla="*/ 267037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22262 w 582627"/>
              <a:gd name="connsiteY2" fmla="*/ 107276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64428"/>
              <a:gd name="connsiteY0" fmla="*/ 1419403 h 1516282"/>
              <a:gd name="connsiteX1" fmla="*/ 184102 w 564428"/>
              <a:gd name="connsiteY1" fmla="*/ 0 h 1516282"/>
              <a:gd name="connsiteX2" fmla="*/ 404063 w 564428"/>
              <a:gd name="connsiteY2" fmla="*/ 107276 h 1516282"/>
              <a:gd name="connsiteX3" fmla="*/ 564428 w 564428"/>
              <a:gd name="connsiteY3" fmla="*/ 1516282 h 1516282"/>
              <a:gd name="connsiteX4" fmla="*/ 0 w 564428"/>
              <a:gd name="connsiteY4" fmla="*/ 1419403 h 1516282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404063 w 546229"/>
              <a:gd name="connsiteY2" fmla="*/ 107276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294868 w 546229"/>
              <a:gd name="connsiteY2" fmla="*/ 26543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531465 w 546229"/>
              <a:gd name="connsiteY2" fmla="*/ 26542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392861 h 1594692"/>
              <a:gd name="connsiteX1" fmla="*/ 147710 w 546229"/>
              <a:gd name="connsiteY1" fmla="*/ 151069 h 1594692"/>
              <a:gd name="connsiteX2" fmla="*/ 531465 w 546229"/>
              <a:gd name="connsiteY2" fmla="*/ 0 h 1594692"/>
              <a:gd name="connsiteX3" fmla="*/ 546229 w 546229"/>
              <a:gd name="connsiteY3" fmla="*/ 1594692 h 1594692"/>
              <a:gd name="connsiteX4" fmla="*/ 0 w 546229"/>
              <a:gd name="connsiteY4" fmla="*/ 1392861 h 1594692"/>
              <a:gd name="connsiteX0" fmla="*/ 0 w 728222"/>
              <a:gd name="connsiteY0" fmla="*/ 2967148 h 2967148"/>
              <a:gd name="connsiteX1" fmla="*/ 329703 w 728222"/>
              <a:gd name="connsiteY1" fmla="*/ 151069 h 2967148"/>
              <a:gd name="connsiteX2" fmla="*/ 713458 w 728222"/>
              <a:gd name="connsiteY2" fmla="*/ 0 h 2967148"/>
              <a:gd name="connsiteX3" fmla="*/ 728222 w 728222"/>
              <a:gd name="connsiteY3" fmla="*/ 1594692 h 2967148"/>
              <a:gd name="connsiteX4" fmla="*/ 0 w 728222"/>
              <a:gd name="connsiteY4" fmla="*/ 2967148 h 2967148"/>
              <a:gd name="connsiteX0" fmla="*/ 0 w 819217"/>
              <a:gd name="connsiteY0" fmla="*/ 2967148 h 2967148"/>
              <a:gd name="connsiteX1" fmla="*/ 329703 w 819217"/>
              <a:gd name="connsiteY1" fmla="*/ 151069 h 2967148"/>
              <a:gd name="connsiteX2" fmla="*/ 713458 w 819217"/>
              <a:gd name="connsiteY2" fmla="*/ 0 h 2967148"/>
              <a:gd name="connsiteX3" fmla="*/ 819217 w 819217"/>
              <a:gd name="connsiteY3" fmla="*/ 2611923 h 2967148"/>
              <a:gd name="connsiteX4" fmla="*/ 0 w 819217"/>
              <a:gd name="connsiteY4" fmla="*/ 2967148 h 2967148"/>
              <a:gd name="connsiteX0" fmla="*/ 0 w 872739"/>
              <a:gd name="connsiteY0" fmla="*/ 2816079 h 2816079"/>
              <a:gd name="connsiteX1" fmla="*/ 329703 w 872739"/>
              <a:gd name="connsiteY1" fmla="*/ 0 h 2816079"/>
              <a:gd name="connsiteX2" fmla="*/ 872739 w 872739"/>
              <a:gd name="connsiteY2" fmla="*/ 1843027 h 2816079"/>
              <a:gd name="connsiteX3" fmla="*/ 819217 w 872739"/>
              <a:gd name="connsiteY3" fmla="*/ 2460854 h 2816079"/>
              <a:gd name="connsiteX4" fmla="*/ 0 w 872739"/>
              <a:gd name="connsiteY4" fmla="*/ 2816079 h 2816079"/>
              <a:gd name="connsiteX0" fmla="*/ 0 w 872739"/>
              <a:gd name="connsiteY0" fmla="*/ 973052 h 973052"/>
              <a:gd name="connsiteX1" fmla="*/ 81928 w 872739"/>
              <a:gd name="connsiteY1" fmla="*/ 360974 h 973052"/>
              <a:gd name="connsiteX2" fmla="*/ 872739 w 872739"/>
              <a:gd name="connsiteY2" fmla="*/ 0 h 973052"/>
              <a:gd name="connsiteX3" fmla="*/ 819217 w 872739"/>
              <a:gd name="connsiteY3" fmla="*/ 617827 h 973052"/>
              <a:gd name="connsiteX4" fmla="*/ 0 w 872739"/>
              <a:gd name="connsiteY4" fmla="*/ 973052 h 973052"/>
              <a:gd name="connsiteX0" fmla="*/ 14292 w 887031"/>
              <a:gd name="connsiteY0" fmla="*/ 973052 h 973052"/>
              <a:gd name="connsiteX1" fmla="*/ 1 w 887031"/>
              <a:gd name="connsiteY1" fmla="*/ 237097 h 973052"/>
              <a:gd name="connsiteX2" fmla="*/ 887031 w 887031"/>
              <a:gd name="connsiteY2" fmla="*/ 0 h 973052"/>
              <a:gd name="connsiteX3" fmla="*/ 833509 w 887031"/>
              <a:gd name="connsiteY3" fmla="*/ 617827 h 973052"/>
              <a:gd name="connsiteX4" fmla="*/ 14292 w 887031"/>
              <a:gd name="connsiteY4" fmla="*/ 973052 h 973052"/>
              <a:gd name="connsiteX0" fmla="*/ 14292 w 869060"/>
              <a:gd name="connsiteY0" fmla="*/ 816512 h 816512"/>
              <a:gd name="connsiteX1" fmla="*/ 1 w 869060"/>
              <a:gd name="connsiteY1" fmla="*/ 80557 h 816512"/>
              <a:gd name="connsiteX2" fmla="*/ 869059 w 869060"/>
              <a:gd name="connsiteY2" fmla="*/ 0 h 816512"/>
              <a:gd name="connsiteX3" fmla="*/ 833509 w 869060"/>
              <a:gd name="connsiteY3" fmla="*/ 461287 h 816512"/>
              <a:gd name="connsiteX4" fmla="*/ 14292 w 869060"/>
              <a:gd name="connsiteY4" fmla="*/ 816512 h 816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9060" h="816512">
                <a:moveTo>
                  <a:pt x="14292" y="816512"/>
                </a:moveTo>
                <a:lnTo>
                  <a:pt x="1" y="80557"/>
                </a:lnTo>
                <a:lnTo>
                  <a:pt x="869059" y="0"/>
                </a:lnTo>
                <a:lnTo>
                  <a:pt x="833509" y="461287"/>
                </a:lnTo>
                <a:lnTo>
                  <a:pt x="14292" y="816512"/>
                </a:lnTo>
                <a:close/>
              </a:path>
            </a:pathLst>
          </a:custGeom>
          <a:solidFill>
            <a:srgbClr val="92D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9" name="Rechteck 108">
            <a:extLst>
              <a:ext uri="{FF2B5EF4-FFF2-40B4-BE49-F238E27FC236}">
                <a16:creationId xmlns:a16="http://schemas.microsoft.com/office/drawing/2014/main" id="{C10DABA9-62C7-FF43-B74E-7BBA44B46CF7}"/>
              </a:ext>
            </a:extLst>
          </p:cNvPr>
          <p:cNvSpPr/>
          <p:nvPr/>
        </p:nvSpPr>
        <p:spPr>
          <a:xfrm>
            <a:off x="6728647" y="3914775"/>
            <a:ext cx="330540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M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0" name="Rechteck 109">
            <a:extLst>
              <a:ext uri="{FF2B5EF4-FFF2-40B4-BE49-F238E27FC236}">
                <a16:creationId xmlns:a16="http://schemas.microsoft.com/office/drawing/2014/main" id="{2DAB7EAA-1C92-1746-BC1C-DE93E44F9FEF}"/>
              </a:ext>
            </a:extLst>
          </p:cNvPr>
          <p:cNvSpPr/>
          <p:nvPr/>
        </p:nvSpPr>
        <p:spPr>
          <a:xfrm>
            <a:off x="6020747" y="1646591"/>
            <a:ext cx="562975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CAM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1" name="Rechteck 110">
            <a:extLst>
              <a:ext uri="{FF2B5EF4-FFF2-40B4-BE49-F238E27FC236}">
                <a16:creationId xmlns:a16="http://schemas.microsoft.com/office/drawing/2014/main" id="{EDED87E3-2BA5-5A47-9BFD-E5B2D862C745}"/>
              </a:ext>
            </a:extLst>
          </p:cNvPr>
          <p:cNvSpPr/>
          <p:nvPr/>
        </p:nvSpPr>
        <p:spPr>
          <a:xfrm>
            <a:off x="6747165" y="1622676"/>
            <a:ext cx="397866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BS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721BF6A-DC96-E94C-B19F-211610D5C3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" t="20183" r="11784" b="23334"/>
          <a:stretch/>
        </p:blipFill>
        <p:spPr bwMode="auto">
          <a:xfrm>
            <a:off x="1225963" y="4491364"/>
            <a:ext cx="4658590" cy="2271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Off-axis digital hologram reconstruction: some practical considerations">
            <a:extLst>
              <a:ext uri="{FF2B5EF4-FFF2-40B4-BE49-F238E27FC236}">
                <a16:creationId xmlns:a16="http://schemas.microsoft.com/office/drawing/2014/main" id="{AEA588F2-2B35-134D-B1D9-71A67BFDF7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356" y="4445321"/>
            <a:ext cx="3156344" cy="1836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" name="Rechteck 88">
            <a:extLst>
              <a:ext uri="{FF2B5EF4-FFF2-40B4-BE49-F238E27FC236}">
                <a16:creationId xmlns:a16="http://schemas.microsoft.com/office/drawing/2014/main" id="{46C555D1-C32C-EE43-9E7F-EC0C838C00FA}"/>
              </a:ext>
            </a:extLst>
          </p:cNvPr>
          <p:cNvSpPr/>
          <p:nvPr/>
        </p:nvSpPr>
        <p:spPr>
          <a:xfrm>
            <a:off x="10141098" y="4807983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B7B36441-5689-6C43-8795-2375BE34A1C5}"/>
              </a:ext>
            </a:extLst>
          </p:cNvPr>
          <p:cNvSpPr/>
          <p:nvPr/>
        </p:nvSpPr>
        <p:spPr>
          <a:xfrm>
            <a:off x="10141098" y="5719431"/>
            <a:ext cx="838830" cy="838830"/>
          </a:xfrm>
          <a:prstGeom prst="rect">
            <a:avLst/>
          </a:prstGeom>
          <a:solidFill>
            <a:schemeClr val="bg2">
              <a:lumMod val="50000"/>
              <a:alpha val="18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E8C2EBA-51A1-1047-91CF-AD85915889B2}"/>
              </a:ext>
            </a:extLst>
          </p:cNvPr>
          <p:cNvCxnSpPr/>
          <p:nvPr/>
        </p:nvCxnSpPr>
        <p:spPr>
          <a:xfrm>
            <a:off x="9810553" y="4501076"/>
            <a:ext cx="68381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Gerade Verbindung 91">
            <a:extLst>
              <a:ext uri="{FF2B5EF4-FFF2-40B4-BE49-F238E27FC236}">
                <a16:creationId xmlns:a16="http://schemas.microsoft.com/office/drawing/2014/main" id="{CEDEC6AF-A2CD-E34E-8370-9296033B6DB4}"/>
              </a:ext>
            </a:extLst>
          </p:cNvPr>
          <p:cNvCxnSpPr/>
          <p:nvPr/>
        </p:nvCxnSpPr>
        <p:spPr>
          <a:xfrm>
            <a:off x="10565386" y="4494781"/>
            <a:ext cx="683810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3" name="Gruppieren 92">
            <a:extLst>
              <a:ext uri="{FF2B5EF4-FFF2-40B4-BE49-F238E27FC236}">
                <a16:creationId xmlns:a16="http://schemas.microsoft.com/office/drawing/2014/main" id="{A02CF1A1-320F-1247-BA21-B605E5A581F8}"/>
              </a:ext>
            </a:extLst>
          </p:cNvPr>
          <p:cNvGrpSpPr/>
          <p:nvPr/>
        </p:nvGrpSpPr>
        <p:grpSpPr>
          <a:xfrm rot="10800000">
            <a:off x="10298729" y="5113027"/>
            <a:ext cx="470358" cy="182887"/>
            <a:chOff x="4637064" y="2630667"/>
            <a:chExt cx="352776" cy="137168"/>
          </a:xfrm>
        </p:grpSpPr>
        <p:sp>
          <p:nvSpPr>
            <p:cNvPr id="94" name="Akkord 220">
              <a:extLst>
                <a:ext uri="{FF2B5EF4-FFF2-40B4-BE49-F238E27FC236}">
                  <a16:creationId xmlns:a16="http://schemas.microsoft.com/office/drawing/2014/main" id="{47E5FCF2-2AAE-984B-84D2-9170C25EF00B}"/>
                </a:ext>
              </a:extLst>
            </p:cNvPr>
            <p:cNvSpPr/>
            <p:nvPr/>
          </p:nvSpPr>
          <p:spPr>
            <a:xfrm rot="5400000">
              <a:off x="4744868" y="2523267"/>
              <a:ext cx="137168" cy="351967"/>
            </a:xfrm>
            <a:prstGeom prst="chord">
              <a:avLst>
                <a:gd name="adj1" fmla="val 5334710"/>
                <a:gd name="adj2" fmla="val 16430015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44">
                <a:defRPr/>
              </a:pPr>
              <a:endParaRPr lang="en-GB" sz="1333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5" name="Rechteck 94">
              <a:extLst>
                <a:ext uri="{FF2B5EF4-FFF2-40B4-BE49-F238E27FC236}">
                  <a16:creationId xmlns:a16="http://schemas.microsoft.com/office/drawing/2014/main" id="{DC930188-70AC-6D48-B529-3D8F166B02FA}"/>
                </a:ext>
              </a:extLst>
            </p:cNvPr>
            <p:cNvSpPr/>
            <p:nvPr/>
          </p:nvSpPr>
          <p:spPr>
            <a:xfrm>
              <a:off x="4637064" y="2702119"/>
              <a:ext cx="352776" cy="4059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44">
                <a:defRPr/>
              </a:pPr>
              <a:endParaRPr lang="en-GB" sz="1333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96" name="Rechteck 95">
            <a:extLst>
              <a:ext uri="{FF2B5EF4-FFF2-40B4-BE49-F238E27FC236}">
                <a16:creationId xmlns:a16="http://schemas.microsoft.com/office/drawing/2014/main" id="{BB1D471F-BA87-ED42-94CE-E7DBEDD5D1A7}"/>
              </a:ext>
            </a:extLst>
          </p:cNvPr>
          <p:cNvSpPr/>
          <p:nvPr/>
        </p:nvSpPr>
        <p:spPr>
          <a:xfrm rot="16200000">
            <a:off x="10194356" y="5895150"/>
            <a:ext cx="717301" cy="4756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7" name="Trapez 22">
            <a:extLst>
              <a:ext uri="{FF2B5EF4-FFF2-40B4-BE49-F238E27FC236}">
                <a16:creationId xmlns:a16="http://schemas.microsoft.com/office/drawing/2014/main" id="{A837ADE2-5712-7F45-88BA-F3D462DC921A}"/>
              </a:ext>
            </a:extLst>
          </p:cNvPr>
          <p:cNvSpPr/>
          <p:nvPr/>
        </p:nvSpPr>
        <p:spPr>
          <a:xfrm flipH="1">
            <a:off x="10466335" y="4465445"/>
            <a:ext cx="126725" cy="684720"/>
          </a:xfrm>
          <a:custGeom>
            <a:avLst/>
            <a:gdLst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36970 w 582627"/>
              <a:gd name="connsiteY2" fmla="*/ 0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81019 h 1581019"/>
              <a:gd name="connsiteX1" fmla="*/ 145657 w 582627"/>
              <a:gd name="connsiteY1" fmla="*/ 0 h 1581019"/>
              <a:gd name="connsiteX2" fmla="*/ 453154 w 582627"/>
              <a:gd name="connsiteY2" fmla="*/ 331774 h 1581019"/>
              <a:gd name="connsiteX3" fmla="*/ 582627 w 582627"/>
              <a:gd name="connsiteY3" fmla="*/ 1581019 h 1581019"/>
              <a:gd name="connsiteX4" fmla="*/ 0 w 582627"/>
              <a:gd name="connsiteY4" fmla="*/ 1581019 h 1581019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53154 w 582627"/>
              <a:gd name="connsiteY2" fmla="*/ 267037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82627"/>
              <a:gd name="connsiteY0" fmla="*/ 1516282 h 1516282"/>
              <a:gd name="connsiteX1" fmla="*/ 202301 w 582627"/>
              <a:gd name="connsiteY1" fmla="*/ 0 h 1516282"/>
              <a:gd name="connsiteX2" fmla="*/ 422262 w 582627"/>
              <a:gd name="connsiteY2" fmla="*/ 107276 h 1516282"/>
              <a:gd name="connsiteX3" fmla="*/ 582627 w 582627"/>
              <a:gd name="connsiteY3" fmla="*/ 1516282 h 1516282"/>
              <a:gd name="connsiteX4" fmla="*/ 0 w 582627"/>
              <a:gd name="connsiteY4" fmla="*/ 1516282 h 1516282"/>
              <a:gd name="connsiteX0" fmla="*/ 0 w 564428"/>
              <a:gd name="connsiteY0" fmla="*/ 1419403 h 1516282"/>
              <a:gd name="connsiteX1" fmla="*/ 184102 w 564428"/>
              <a:gd name="connsiteY1" fmla="*/ 0 h 1516282"/>
              <a:gd name="connsiteX2" fmla="*/ 404063 w 564428"/>
              <a:gd name="connsiteY2" fmla="*/ 107276 h 1516282"/>
              <a:gd name="connsiteX3" fmla="*/ 564428 w 564428"/>
              <a:gd name="connsiteY3" fmla="*/ 1516282 h 1516282"/>
              <a:gd name="connsiteX4" fmla="*/ 0 w 564428"/>
              <a:gd name="connsiteY4" fmla="*/ 1419403 h 1516282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404063 w 546229"/>
              <a:gd name="connsiteY2" fmla="*/ 107276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546229"/>
              <a:gd name="connsiteY0" fmla="*/ 1419403 h 1621234"/>
              <a:gd name="connsiteX1" fmla="*/ 184102 w 546229"/>
              <a:gd name="connsiteY1" fmla="*/ 0 h 1621234"/>
              <a:gd name="connsiteX2" fmla="*/ 294868 w 546229"/>
              <a:gd name="connsiteY2" fmla="*/ 26543 h 1621234"/>
              <a:gd name="connsiteX3" fmla="*/ 546229 w 546229"/>
              <a:gd name="connsiteY3" fmla="*/ 1621234 h 1621234"/>
              <a:gd name="connsiteX4" fmla="*/ 0 w 546229"/>
              <a:gd name="connsiteY4" fmla="*/ 1419403 h 1621234"/>
              <a:gd name="connsiteX0" fmla="*/ 0 w 474506"/>
              <a:gd name="connsiteY0" fmla="*/ 1419403 h 1419403"/>
              <a:gd name="connsiteX1" fmla="*/ 184102 w 474506"/>
              <a:gd name="connsiteY1" fmla="*/ 0 h 1419403"/>
              <a:gd name="connsiteX2" fmla="*/ 294868 w 474506"/>
              <a:gd name="connsiteY2" fmla="*/ 26543 h 1419403"/>
              <a:gd name="connsiteX3" fmla="*/ 474506 w 474506"/>
              <a:gd name="connsiteY3" fmla="*/ 1069759 h 1419403"/>
              <a:gd name="connsiteX4" fmla="*/ 0 w 474506"/>
              <a:gd name="connsiteY4" fmla="*/ 1419403 h 1419403"/>
              <a:gd name="connsiteX0" fmla="*/ 0 w 450601"/>
              <a:gd name="connsiteY0" fmla="*/ 1080034 h 1080034"/>
              <a:gd name="connsiteX1" fmla="*/ 160197 w 450601"/>
              <a:gd name="connsiteY1" fmla="*/ 0 h 1080034"/>
              <a:gd name="connsiteX2" fmla="*/ 270963 w 450601"/>
              <a:gd name="connsiteY2" fmla="*/ 26543 h 1080034"/>
              <a:gd name="connsiteX3" fmla="*/ 450601 w 450601"/>
              <a:gd name="connsiteY3" fmla="*/ 1069759 h 1080034"/>
              <a:gd name="connsiteX4" fmla="*/ 0 w 450601"/>
              <a:gd name="connsiteY4" fmla="*/ 1080034 h 1080034"/>
              <a:gd name="connsiteX0" fmla="*/ 0 w 450601"/>
              <a:gd name="connsiteY0" fmla="*/ 1080034 h 1080034"/>
              <a:gd name="connsiteX1" fmla="*/ 160197 w 450601"/>
              <a:gd name="connsiteY1" fmla="*/ 0 h 1080034"/>
              <a:gd name="connsiteX2" fmla="*/ 294867 w 450601"/>
              <a:gd name="connsiteY2" fmla="*/ 79570 h 1080034"/>
              <a:gd name="connsiteX3" fmla="*/ 450601 w 450601"/>
              <a:gd name="connsiteY3" fmla="*/ 1069759 h 1080034"/>
              <a:gd name="connsiteX4" fmla="*/ 0 w 450601"/>
              <a:gd name="connsiteY4" fmla="*/ 1080034 h 1080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0601" h="1080034">
                <a:moveTo>
                  <a:pt x="0" y="1080034"/>
                </a:moveTo>
                <a:lnTo>
                  <a:pt x="160197" y="0"/>
                </a:lnTo>
                <a:lnTo>
                  <a:pt x="294867" y="79570"/>
                </a:lnTo>
                <a:lnTo>
                  <a:pt x="450601" y="1069759"/>
                </a:lnTo>
                <a:lnTo>
                  <a:pt x="0" y="1080034"/>
                </a:lnTo>
                <a:close/>
              </a:path>
            </a:pathLst>
          </a:custGeom>
          <a:solidFill>
            <a:srgbClr val="92D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8" name="Rechteck 97">
            <a:extLst>
              <a:ext uri="{FF2B5EF4-FFF2-40B4-BE49-F238E27FC236}">
                <a16:creationId xmlns:a16="http://schemas.microsoft.com/office/drawing/2014/main" id="{796985D5-5EB1-234F-99C8-E812ED98DC38}"/>
              </a:ext>
            </a:extLst>
          </p:cNvPr>
          <p:cNvSpPr/>
          <p:nvPr/>
        </p:nvSpPr>
        <p:spPr>
          <a:xfrm rot="10800000">
            <a:off x="10455729" y="5292118"/>
            <a:ext cx="157314" cy="482226"/>
          </a:xfrm>
          <a:prstGeom prst="rect">
            <a:avLst/>
          </a:prstGeom>
          <a:solidFill>
            <a:srgbClr val="92D050">
              <a:alpha val="4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8" tIns="45719" rIns="91438" bIns="4571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44">
              <a:defRPr/>
            </a:pPr>
            <a:endParaRPr lang="en-GB" sz="1333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Rechteck 98">
            <a:extLst>
              <a:ext uri="{FF2B5EF4-FFF2-40B4-BE49-F238E27FC236}">
                <a16:creationId xmlns:a16="http://schemas.microsoft.com/office/drawing/2014/main" id="{7B544D9F-9618-194B-9EA3-AE848B623BEA}"/>
              </a:ext>
            </a:extLst>
          </p:cNvPr>
          <p:cNvSpPr/>
          <p:nvPr/>
        </p:nvSpPr>
        <p:spPr>
          <a:xfrm>
            <a:off x="10939491" y="5074593"/>
            <a:ext cx="978153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L2, 50mm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0" name="Rechteck 99">
            <a:extLst>
              <a:ext uri="{FF2B5EF4-FFF2-40B4-BE49-F238E27FC236}">
                <a16:creationId xmlns:a16="http://schemas.microsoft.com/office/drawing/2014/main" id="{F4291313-5656-7349-94DF-09A9ECDF9D71}"/>
              </a:ext>
            </a:extLst>
          </p:cNvPr>
          <p:cNvSpPr/>
          <p:nvPr/>
        </p:nvSpPr>
        <p:spPr>
          <a:xfrm>
            <a:off x="11270761" y="4352349"/>
            <a:ext cx="409086" cy="2974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44">
              <a:defRPr/>
            </a:pPr>
            <a:r>
              <a:rPr lang="en-GB" sz="1333" dirty="0">
                <a:solidFill>
                  <a:prstClr val="black"/>
                </a:solidFill>
                <a:latin typeface="Shree Devanagari 714" panose="02000600000000000000" pitchFamily="2" charset="0"/>
                <a:cs typeface="Shree Devanagari 714" panose="02000600000000000000" pitchFamily="2" charset="0"/>
              </a:rPr>
              <a:t>PH</a:t>
            </a:r>
            <a:endParaRPr lang="en-GB" sz="1333" dirty="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19669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</Words>
  <Application>Microsoft Macintosh PowerPoint</Application>
  <PresentationFormat>Breitbild</PresentationFormat>
  <Paragraphs>18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Shree Devanagari 714</vt:lpstr>
      <vt:lpstr>Office</vt:lpstr>
      <vt:lpstr>Off-Axis Holographic Setup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Off-Axis Holographic Setup</dc:title>
  <dc:creator>Benedict Diederich</dc:creator>
  <cp:lastModifiedBy>Benedict Diederich</cp:lastModifiedBy>
  <cp:revision>2</cp:revision>
  <dcterms:created xsi:type="dcterms:W3CDTF">2021-11-20T21:27:38Z</dcterms:created>
  <dcterms:modified xsi:type="dcterms:W3CDTF">2021-11-20T21:38:08Z</dcterms:modified>
</cp:coreProperties>
</file>

<file path=docProps/thumbnail.jpeg>
</file>